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11"/>
  </p:handoutMasterIdLst>
  <p:sldIdLst>
    <p:sldId id="256" r:id="rId5"/>
    <p:sldId id="263" r:id="rId6"/>
    <p:sldId id="301" r:id="rId7"/>
    <p:sldId id="302" r:id="rId8"/>
    <p:sldId id="270" r:id="rId9"/>
    <p:sldId id="292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54E5C-3E28-471C-B3D7-DDDB8BEED249}" v="11" dt="2022-04-12T17:38:11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6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E66E9-77D6-4DCE-910C-25A29004CBE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8C7EC-6245-4FAD-8F90-D402240D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371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EE47127-F7AE-4FED-BBF5-AADBA70768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824"/>
            <a:ext cx="10363200" cy="14700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573016"/>
            <a:ext cx="8534400" cy="1054968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293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892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117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640960" cy="9941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2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536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88841"/>
            <a:ext cx="53848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8841"/>
            <a:ext cx="53848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97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37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678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374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288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87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F55453-2039-43CD-B2F0-2B84EF3E906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977"/>
          <a:stretch/>
        </p:blipFill>
        <p:spPr>
          <a:xfrm>
            <a:off x="0" y="1558908"/>
            <a:ext cx="12192000" cy="4939344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AA9986A-2849-4854-A88D-090E7F1E15DA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0AB81DD9-6DC9-4B97-8D6D-9DBBF7DEE1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A564B9-D6D7-4EDB-B92B-10572B580619}"/>
              </a:ext>
            </a:extLst>
          </p:cNvPr>
          <p:cNvSpPr/>
          <p:nvPr/>
        </p:nvSpPr>
        <p:spPr>
          <a:xfrm>
            <a:off x="28028" y="22390"/>
            <a:ext cx="2255573" cy="1678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521008"/>
            <a:ext cx="10972800" cy="468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506788" y="274638"/>
            <a:ext cx="9269732" cy="9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EBEDB24-2756-46F9-A963-64EE849B5F1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077"/>
          <a:stretch/>
        </p:blipFill>
        <p:spPr>
          <a:xfrm>
            <a:off x="263352" y="240238"/>
            <a:ext cx="1008112" cy="94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867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070C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631" y="1567544"/>
            <a:ext cx="11234057" cy="1876300"/>
          </a:xfrm>
        </p:spPr>
        <p:txBody>
          <a:bodyPr wrap="square" anchor="ctr"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школа рыболовства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морских технологий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(Арктический) федеральный университет имени М.В.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Ломоносова»</a:t>
            </a:r>
            <a:endParaRPr lang="ru-RU" sz="4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F1D5315-6287-4AEE-AE09-5E7B30775E2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79675" y="310925"/>
            <a:ext cx="1728803" cy="12566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940" y="3443844"/>
            <a:ext cx="11991871" cy="3414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19565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0D7C5E-E20D-4705-B76F-F62B296B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542" y="462207"/>
            <a:ext cx="9269732" cy="698745"/>
          </a:xfrm>
        </p:spPr>
        <p:txBody>
          <a:bodyPr/>
          <a:lstStyle/>
          <a:p>
            <a:r>
              <a:rPr lang="ru-RU" dirty="0" smtClean="0"/>
              <a:t>Кто мы такие?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95CE3E-7163-4692-9F3E-2D30B9572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987" y="1055006"/>
            <a:ext cx="11525282" cy="1676320"/>
          </a:xfrm>
        </p:spPr>
        <p:txBody>
          <a:bodyPr/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Архангельский морской рыбопромышленный техникум вошёл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«Северного </a:t>
            </a:r>
            <a:r>
              <a:rPr lang="ru-RU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Арктического) федерального университета </a:t>
            </a:r>
            <a:r>
              <a:rPr lang="ru-RU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М. В. Ломоносова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основании решения Ученого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был 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переименован в </a:t>
            </a:r>
            <a:r>
              <a:rPr lang="ru-RU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Высшую школу рыболовства и морских 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(</a:t>
            </a:r>
            <a:r>
              <a:rPr lang="ru-RU" sz="2400" b="1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ВШРиМТ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17776" y="33902"/>
            <a:ext cx="1560937" cy="1138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0155" y="2621068"/>
            <a:ext cx="6909528" cy="3886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0431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125" y="257498"/>
            <a:ext cx="9024078" cy="99412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</a:t>
            </a:r>
            <a:b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ВОДНЫЕ БИОРЕСУРСЫ И АКВАКУЛЬТУРА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7183" y="0"/>
            <a:ext cx="1582894" cy="11549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1608" y="1244184"/>
            <a:ext cx="75533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!АБСОЛЮТНО НОВАЯ ПРОГРАММА!</a:t>
            </a:r>
          </a:p>
          <a:p>
            <a:pPr algn="ctr"/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мест: 16 (на базе 11 классов)</a:t>
            </a:r>
          </a:p>
          <a:p>
            <a:pPr algn="ctr"/>
            <a:endParaRPr lang="ru-RU" sz="1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Вступительные испытания – результаты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языку (мин.40б), биологии (мин.39б) и третий предмет это или математика (профиль 39б мин.), или химия (мин.39б), или информатика (мин.44б), или география (мин.40б), или физика (мин.39б),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 яз. (мин.30б).</a:t>
            </a:r>
            <a:endParaRPr 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Передовое оборудование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(лаборатория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аквакультуры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установкой замкнутого водоснабжения, кормовая лаборатория,  современные химические, биологические и прочие лаборатории)</a:t>
            </a: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Сотрудничество с индустриальными партнерами: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«ИНАРКТИКА СЕВЕРО-ЗАПАД» /  ФГБНУ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«ВНИРО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«Архангельский водорослевый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комбинат»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 «Архангельский траловый флот» / ФГУ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Севрыбвод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/ ФГБУ «ГЛАВРЫБВОД»</a:t>
            </a:r>
          </a:p>
          <a:p>
            <a:pPr algn="ctr"/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9875" y="1294441"/>
            <a:ext cx="4186716" cy="2363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4866" y="3687611"/>
            <a:ext cx="4172262" cy="2531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8886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4708" y="315344"/>
            <a:ext cx="1028993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работают рыбоводами, ихтиологами, занимаются научно-исследовательской деятельностью</a:t>
            </a:r>
          </a:p>
          <a:p>
            <a:pPr algn="ctr"/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Минимальная заработная плата – 70 тысяч рублей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5476" y="1478289"/>
            <a:ext cx="47561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Рыбовод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специалист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разведению, содержанию, размножению, отлову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гидробионтов.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создает условия и проводит мероприятия для поддержания нормальной жизнедеятельности рыбы, моллюсков, мидий, раков, крабов и т. д. в открытых и закрытых водоемах естественного и искусственного происхождения.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476" y="3786613"/>
            <a:ext cx="3616570" cy="2712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90139" y="1478289"/>
            <a:ext cx="5067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предприятиях аквакультуры и пищевой промышленности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собственном рыбном производстве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научно-исследовательских и образовательных организациях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3092" y="3232615"/>
            <a:ext cx="3871546" cy="2384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282587" y="3856951"/>
            <a:ext cx="34246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обучения получает знания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биологи, ихтиологии, гидрологии, гидрохимии, технологических процессов в аквакультуре, ветеринарных и санитарно-эпидемиологических требований к рыбоводным хозяйствам.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47472" y="704538"/>
            <a:ext cx="1455729" cy="106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1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B807A6C-2BB1-485F-A5A8-07349DD9B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780" y="0"/>
            <a:ext cx="9941025" cy="678812"/>
          </a:xfrm>
        </p:spPr>
        <p:txBody>
          <a:bodyPr/>
          <a:lstStyle/>
          <a:p>
            <a:r>
              <a:rPr lang="ru-RU" dirty="0" smtClean="0"/>
              <a:t>Требования к поступающим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AFB759-AFED-4A8B-BABA-B3E0158E3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4914" y="546614"/>
            <a:ext cx="11386242" cy="605178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Вступительные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</a:t>
            </a:r>
          </a:p>
          <a:p>
            <a:pPr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русский язык</a:t>
            </a:r>
          </a:p>
          <a:p>
            <a:pPr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биология </a:t>
            </a:r>
          </a:p>
          <a:p>
            <a:pPr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математика ИЛИ химия, ИЛИ информатика, ИЛИ география, ИЛИ физика,</a:t>
            </a:r>
          </a:p>
          <a:p>
            <a:pPr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иностранный язык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по 25 июля 2023 года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200" b="1" i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(ВО):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удостоверяющий личность, гражданство;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об образовании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документы, подтверждающие индивидуальные достижения поступающего, результаты которых учитываются при приеме (представляются по усмотрению поступающего);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СНИЛС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2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поступления можно предоставить лично в комиссию или направить в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онлайн-формате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2883" y="224770"/>
            <a:ext cx="1252000" cy="91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58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CA8A0C-DA9D-40F2-A6E5-141341C66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41" y="204046"/>
            <a:ext cx="9269732" cy="994122"/>
          </a:xfrm>
        </p:spPr>
        <p:txBody>
          <a:bodyPr/>
          <a:lstStyle/>
          <a:p>
            <a:r>
              <a:rPr lang="ru-RU" sz="4000" dirty="0" smtClean="0"/>
              <a:t>НАШИ КОНТАКТЫ</a:t>
            </a:r>
            <a:endParaRPr lang="ru-RU"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ABF684-4142-445F-AD69-7C6831A4F3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31446" y="92079"/>
            <a:ext cx="1875841" cy="136349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D5F16D-9404-4726-A263-5D16425116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12" y="1198168"/>
            <a:ext cx="11798431" cy="2104375"/>
          </a:xfrm>
        </p:spPr>
        <p:txBody>
          <a:bodyPr/>
          <a:lstStyle/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Почтовый адрес: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163030, г. Архангельск, </a:t>
            </a:r>
            <a:r>
              <a:rPr lang="ru-RU" sz="2400" b="0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пр-т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Ленинградский, д. </a:t>
            </a: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322</a:t>
            </a: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приемной комиссии: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+7-953-266-79-59, </a:t>
            </a:r>
            <a:r>
              <a:rPr lang="ru-RU" sz="24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2400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mrt@narfu.ru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 работе с талантливой молодёжью и 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набережная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Северной Двины, д. 17 к.1 , кабинет 3111,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3111а.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8(8182)41-28-86,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8(8182)21-61-63,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fdp@narfu.ru</a:t>
            </a:r>
          </a:p>
          <a:p>
            <a:pPr marL="0" indent="4500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451321" y="3317310"/>
            <a:ext cx="2034887" cy="2894531"/>
            <a:chOff x="5382146" y="3162925"/>
            <a:chExt cx="2034887" cy="2894531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xmlns="" id="{699C9DC9-836F-46CF-839D-4A4C56698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398" y="5273206"/>
              <a:ext cx="785702" cy="784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C:\Users\ы\Desktop\Высшая школа рыболовства и морских технологий\Профориентация\qr-code 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82146" y="3162925"/>
              <a:ext cx="2034887" cy="2034887"/>
            </a:xfrm>
            <a:prstGeom prst="rect">
              <a:avLst/>
            </a:prstGeom>
            <a:noFill/>
          </p:spPr>
        </p:pic>
      </p:grpSp>
      <p:grpSp>
        <p:nvGrpSpPr>
          <p:cNvPr id="16" name="Группа 15"/>
          <p:cNvGrpSpPr/>
          <p:nvPr/>
        </p:nvGrpSpPr>
        <p:grpSpPr>
          <a:xfrm>
            <a:off x="8682923" y="3308702"/>
            <a:ext cx="2815652" cy="2476863"/>
            <a:chOff x="8682923" y="3308702"/>
            <a:chExt cx="2815652" cy="2476863"/>
          </a:xfrm>
        </p:grpSpPr>
        <p:pic>
          <p:nvPicPr>
            <p:cNvPr id="1029" name="Picture 5" descr="C:\Users\ы\Desktop\Высшая школа рыболовства и морских технологий\Профориентация\qr-code (2)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038523" y="3308702"/>
              <a:ext cx="2104452" cy="2104452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8682923" y="5416233"/>
              <a:ext cx="2815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Студент на один день</a:t>
              </a:r>
              <a:endParaRPr lang="ru-RU" b="1" dirty="0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8179633" y="5791724"/>
            <a:ext cx="4012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https://narfu.ru/schoolarius/proforientacia/oneday_student/application/</a:t>
            </a:r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1096241" y="3396931"/>
            <a:ext cx="2998031" cy="2573300"/>
            <a:chOff x="1096241" y="3396931"/>
            <a:chExt cx="2998031" cy="2573300"/>
          </a:xfrm>
        </p:grpSpPr>
        <p:sp>
          <p:nvSpPr>
            <p:cNvPr id="9" name="TextBox 8"/>
            <p:cNvSpPr txBox="1"/>
            <p:nvPr/>
          </p:nvSpPr>
          <p:spPr>
            <a:xfrm>
              <a:off x="1096241" y="5600899"/>
              <a:ext cx="29980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Сайт: </a:t>
              </a:r>
              <a:r>
                <a:rPr lang="en-US" b="1" dirty="0" smtClean="0"/>
                <a:t>https://narfu.ru/mrt/</a:t>
              </a:r>
              <a:endParaRPr lang="ru-RU" b="1" dirty="0"/>
            </a:p>
          </p:txBody>
        </p:sp>
        <p:pic>
          <p:nvPicPr>
            <p:cNvPr id="1030" name="Picture 6" descr="C:\Users\ы\Desktop\Высшая школа рыболовства и морских технологий\Профориентация\qr-code (3)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37195" y="3396931"/>
              <a:ext cx="2031166" cy="203116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806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rfu_presentatio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5F54FA7823FBB479EB5429BE7CC543D" ma:contentTypeVersion="8" ma:contentTypeDescription="Создание документа." ma:contentTypeScope="" ma:versionID="c3de91f0078db4b29f32b339208e8e5c">
  <xsd:schema xmlns:xsd="http://www.w3.org/2001/XMLSchema" xmlns:xs="http://www.w3.org/2001/XMLSchema" xmlns:p="http://schemas.microsoft.com/office/2006/metadata/properties" xmlns:ns2="907cbbce-2b34-4fca-9464-499cfa2ca335" targetNamespace="http://schemas.microsoft.com/office/2006/metadata/properties" ma:root="true" ma:fieldsID="15d08a0ff7ed49ad007975ce8c649e5d" ns2:_="">
    <xsd:import namespace="907cbbce-2b34-4fca-9464-499cfa2ca3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cbbce-2b34-4fca-9464-499cfa2ca3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8EC152-5941-4926-BC2C-5287452274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AF3888-5990-45B5-A415-D8F060F8B7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7cbbce-2b34-4fca-9464-499cfa2ca3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168A15-3918-40D2-B7A8-8BEEECE7C2DA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907cbbce-2b34-4fca-9464-499cfa2ca3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Лекция 1_Правовые нормы</Template>
  <TotalTime>2394</TotalTime>
  <Words>353</Words>
  <Application>Microsoft Office PowerPoint</Application>
  <PresentationFormat>Произвольный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narfu_presentation</vt:lpstr>
      <vt:lpstr>Высшая школа рыболовства и морских технологий  «Северный (Арктический) федеральный университет имени М.В. Ломоносова»</vt:lpstr>
      <vt:lpstr>Кто мы такие?</vt:lpstr>
      <vt:lpstr>ВЫСШЕЕ ОБРАЗОВАНИЕ ВОДНЫЕ БИОРЕСУРСЫ И АКВАКУЛЬТУРА </vt:lpstr>
      <vt:lpstr>Слайд 4</vt:lpstr>
      <vt:lpstr>Требования к поступающим</vt:lpstr>
      <vt:lpstr>НАШИ КОНТАКТЫ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Фонды и проекты  для финансовой поддержки проектов в сфере образования</dc:title>
  <dc:creator>мария</dc:creator>
  <cp:lastModifiedBy>Редактор 1</cp:lastModifiedBy>
  <cp:revision>95</cp:revision>
  <cp:lastPrinted>2022-11-15T10:39:22Z</cp:lastPrinted>
  <dcterms:created xsi:type="dcterms:W3CDTF">2021-10-10T06:26:44Z</dcterms:created>
  <dcterms:modified xsi:type="dcterms:W3CDTF">2023-04-19T12:10:48Z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0x01010095F54FA7823FBB479EB5429BE7CC543D</vt:lpwstr>
  </property>
</Properties>
</file>